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59" r:id="rId5"/>
  </p:sldIdLst>
  <p:sldSz cx="12192000" cy="6858000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6150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1823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606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656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4015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75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42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489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86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0585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262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AE75C-6BC1-4883-962F-3C46EDD09075}" type="datetimeFigureOut">
              <a:rPr lang="ko-KR" altLang="en-US" smtClean="0"/>
              <a:t>2026-08-12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589B-E786-42E7-B6B6-3133577B0F9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4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1B33D097-2755-470F-A262-15CD2A4BAD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1950" y="432859"/>
            <a:ext cx="5207977" cy="6390575"/>
          </a:xfrm>
          <a:prstGeom prst="rect">
            <a:avLst/>
          </a:prstGeom>
        </p:spPr>
      </p:pic>
      <p:sp>
        <p:nvSpPr>
          <p:cNvPr id="46" name="직사각형 45"/>
          <p:cNvSpPr/>
          <p:nvPr/>
        </p:nvSpPr>
        <p:spPr>
          <a:xfrm>
            <a:off x="525227" y="467240"/>
            <a:ext cx="2107903" cy="922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 설치 </a:t>
            </a:r>
            <a:endParaRPr lang="en-US" altLang="ko-KR" sz="2400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위치도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8DA9938-AD04-4E2A-9F1D-3F226A3EA72B}"/>
              </a:ext>
            </a:extLst>
          </p:cNvPr>
          <p:cNvSpPr/>
          <p:nvPr/>
        </p:nvSpPr>
        <p:spPr>
          <a:xfrm>
            <a:off x="5607204" y="327300"/>
            <a:ext cx="3772723" cy="17375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5112C9A-8DF9-4C2E-BFA0-21C27E5E7B95}"/>
              </a:ext>
            </a:extLst>
          </p:cNvPr>
          <p:cNvSpPr/>
          <p:nvPr/>
        </p:nvSpPr>
        <p:spPr>
          <a:xfrm>
            <a:off x="7009347" y="188032"/>
            <a:ext cx="2357879" cy="5570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E0C57E53-9D29-40D1-B97F-ACE672E6E82D}"/>
              </a:ext>
            </a:extLst>
          </p:cNvPr>
          <p:cNvGrpSpPr/>
          <p:nvPr/>
        </p:nvGrpSpPr>
        <p:grpSpPr>
          <a:xfrm>
            <a:off x="5784850" y="2660999"/>
            <a:ext cx="3418193" cy="1659696"/>
            <a:chOff x="5756800" y="2596065"/>
            <a:chExt cx="3446243" cy="1630026"/>
          </a:xfrm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A0D85CFE-E57D-473F-9FB3-8B02F429243C}"/>
                </a:ext>
              </a:extLst>
            </p:cNvPr>
            <p:cNvSpPr/>
            <p:nvPr/>
          </p:nvSpPr>
          <p:spPr>
            <a:xfrm>
              <a:off x="6308217" y="2596065"/>
              <a:ext cx="2894826" cy="1630026"/>
            </a:xfrm>
            <a:custGeom>
              <a:avLst/>
              <a:gdLst>
                <a:gd name="connsiteX0" fmla="*/ 0 w 2941320"/>
                <a:gd name="connsiteY0" fmla="*/ 0 h 1691640"/>
                <a:gd name="connsiteX1" fmla="*/ 2087880 w 2941320"/>
                <a:gd name="connsiteY1" fmla="*/ 22860 h 1691640"/>
                <a:gd name="connsiteX2" fmla="*/ 2941320 w 2941320"/>
                <a:gd name="connsiteY2" fmla="*/ 251460 h 1691640"/>
                <a:gd name="connsiteX3" fmla="*/ 2941320 w 2941320"/>
                <a:gd name="connsiteY3" fmla="*/ 1478280 h 1691640"/>
                <a:gd name="connsiteX4" fmla="*/ 2095500 w 2941320"/>
                <a:gd name="connsiteY4" fmla="*/ 1691640 h 1691640"/>
                <a:gd name="connsiteX5" fmla="*/ 22860 w 2941320"/>
                <a:gd name="connsiteY5" fmla="*/ 1691640 h 1691640"/>
                <a:gd name="connsiteX6" fmla="*/ 0 w 2941320"/>
                <a:gd name="connsiteY6" fmla="*/ 0 h 1691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41320" h="1691640">
                  <a:moveTo>
                    <a:pt x="0" y="0"/>
                  </a:moveTo>
                  <a:lnTo>
                    <a:pt x="2087880" y="22860"/>
                  </a:lnTo>
                  <a:lnTo>
                    <a:pt x="2941320" y="251460"/>
                  </a:lnTo>
                  <a:lnTo>
                    <a:pt x="2941320" y="1478280"/>
                  </a:lnTo>
                  <a:lnTo>
                    <a:pt x="2095500" y="1691640"/>
                  </a:lnTo>
                  <a:lnTo>
                    <a:pt x="22860" y="16916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FB4F785E-84FA-457E-B59C-F2B0228AF21E}"/>
                </a:ext>
              </a:extLst>
            </p:cNvPr>
            <p:cNvSpPr/>
            <p:nvPr/>
          </p:nvSpPr>
          <p:spPr>
            <a:xfrm>
              <a:off x="5756800" y="2810757"/>
              <a:ext cx="590659" cy="11323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3047021-03CF-49BA-9F24-95957AC5984F}"/>
              </a:ext>
            </a:extLst>
          </p:cNvPr>
          <p:cNvSpPr/>
          <p:nvPr/>
        </p:nvSpPr>
        <p:spPr>
          <a:xfrm>
            <a:off x="6563324" y="4786873"/>
            <a:ext cx="1027920" cy="8779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DB281420-DB2D-410C-9F68-86CC84CE8CE1}"/>
              </a:ext>
            </a:extLst>
          </p:cNvPr>
          <p:cNvGrpSpPr/>
          <p:nvPr/>
        </p:nvGrpSpPr>
        <p:grpSpPr>
          <a:xfrm>
            <a:off x="7930931" y="4783246"/>
            <a:ext cx="1437881" cy="1857112"/>
            <a:chOff x="7924581" y="4699262"/>
            <a:chExt cx="1437881" cy="1857112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C5441825-F6C4-4FD0-AB4A-67887741814B}"/>
                </a:ext>
              </a:extLst>
            </p:cNvPr>
            <p:cNvSpPr/>
            <p:nvPr/>
          </p:nvSpPr>
          <p:spPr>
            <a:xfrm>
              <a:off x="7924581" y="4699262"/>
              <a:ext cx="1365669" cy="9393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E716F76-6CDF-47B6-B7E5-D3D2A22B0E94}"/>
                </a:ext>
              </a:extLst>
            </p:cNvPr>
            <p:cNvSpPr/>
            <p:nvPr/>
          </p:nvSpPr>
          <p:spPr>
            <a:xfrm>
              <a:off x="7927937" y="5638567"/>
              <a:ext cx="1434525" cy="917807"/>
            </a:xfrm>
            <a:custGeom>
              <a:avLst/>
              <a:gdLst>
                <a:gd name="connsiteX0" fmla="*/ 1447800 w 1447800"/>
                <a:gd name="connsiteY0" fmla="*/ 0 h 952500"/>
                <a:gd name="connsiteX1" fmla="*/ 0 w 1447800"/>
                <a:gd name="connsiteY1" fmla="*/ 0 h 952500"/>
                <a:gd name="connsiteX2" fmla="*/ 0 w 1447800"/>
                <a:gd name="connsiteY2" fmla="*/ 733425 h 952500"/>
                <a:gd name="connsiteX3" fmla="*/ 1428750 w 1447800"/>
                <a:gd name="connsiteY3" fmla="*/ 952500 h 952500"/>
                <a:gd name="connsiteX4" fmla="*/ 1447800 w 1447800"/>
                <a:gd name="connsiteY4" fmla="*/ 0 h 95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47800" h="952500">
                  <a:moveTo>
                    <a:pt x="1447800" y="0"/>
                  </a:moveTo>
                  <a:lnTo>
                    <a:pt x="0" y="0"/>
                  </a:lnTo>
                  <a:lnTo>
                    <a:pt x="0" y="733425"/>
                  </a:lnTo>
                  <a:lnTo>
                    <a:pt x="1428750" y="952500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2AAF9F3E-1EBE-414A-9ECF-3B062A03CF98}"/>
              </a:ext>
            </a:extLst>
          </p:cNvPr>
          <p:cNvSpPr txBox="1"/>
          <p:nvPr/>
        </p:nvSpPr>
        <p:spPr>
          <a:xfrm>
            <a:off x="7078923" y="3278892"/>
            <a:ext cx="111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66D78B4-9F22-4128-8915-DC98475D7F7F}"/>
              </a:ext>
            </a:extLst>
          </p:cNvPr>
          <p:cNvSpPr txBox="1"/>
          <p:nvPr/>
        </p:nvSpPr>
        <p:spPr>
          <a:xfrm>
            <a:off x="8087354" y="5372269"/>
            <a:ext cx="111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62ABFE4-AEA7-4E26-98B0-5EF6CE90CFA9}"/>
              </a:ext>
            </a:extLst>
          </p:cNvPr>
          <p:cNvSpPr txBox="1"/>
          <p:nvPr/>
        </p:nvSpPr>
        <p:spPr>
          <a:xfrm>
            <a:off x="6521079" y="5009581"/>
            <a:ext cx="111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2F9C5DDA-B49B-424A-9AEF-802768AE727E}"/>
              </a:ext>
            </a:extLst>
          </p:cNvPr>
          <p:cNvSpPr/>
          <p:nvPr/>
        </p:nvSpPr>
        <p:spPr>
          <a:xfrm>
            <a:off x="6254702" y="5736091"/>
            <a:ext cx="590660" cy="336529"/>
          </a:xfrm>
          <a:custGeom>
            <a:avLst/>
            <a:gdLst>
              <a:gd name="connsiteX0" fmla="*/ 0 w 647700"/>
              <a:gd name="connsiteY0" fmla="*/ 0 h 349250"/>
              <a:gd name="connsiteX1" fmla="*/ 647700 w 647700"/>
              <a:gd name="connsiteY1" fmla="*/ 0 h 349250"/>
              <a:gd name="connsiteX2" fmla="*/ 647700 w 647700"/>
              <a:gd name="connsiteY2" fmla="*/ 330200 h 349250"/>
              <a:gd name="connsiteX3" fmla="*/ 342900 w 647700"/>
              <a:gd name="connsiteY3" fmla="*/ 349250 h 349250"/>
              <a:gd name="connsiteX4" fmla="*/ 349250 w 647700"/>
              <a:gd name="connsiteY4" fmla="*/ 311150 h 349250"/>
              <a:gd name="connsiteX5" fmla="*/ 12700 w 647700"/>
              <a:gd name="connsiteY5" fmla="*/ 317500 h 349250"/>
              <a:gd name="connsiteX6" fmla="*/ 0 w 647700"/>
              <a:gd name="connsiteY6" fmla="*/ 0 h 34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7700" h="349250">
                <a:moveTo>
                  <a:pt x="0" y="0"/>
                </a:moveTo>
                <a:lnTo>
                  <a:pt x="647700" y="0"/>
                </a:lnTo>
                <a:lnTo>
                  <a:pt x="647700" y="330200"/>
                </a:lnTo>
                <a:lnTo>
                  <a:pt x="342900" y="349250"/>
                </a:lnTo>
                <a:lnTo>
                  <a:pt x="349250" y="311150"/>
                </a:lnTo>
                <a:lnTo>
                  <a:pt x="12700" y="3175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5238485D-B18D-4DF1-A660-DD8B29494DB6}"/>
              </a:ext>
            </a:extLst>
          </p:cNvPr>
          <p:cNvSpPr/>
          <p:nvPr/>
        </p:nvSpPr>
        <p:spPr>
          <a:xfrm>
            <a:off x="6880053" y="5719842"/>
            <a:ext cx="719866" cy="466492"/>
          </a:xfrm>
          <a:custGeom>
            <a:avLst/>
            <a:gdLst>
              <a:gd name="connsiteX0" fmla="*/ 25400 w 742950"/>
              <a:gd name="connsiteY0" fmla="*/ 0 h 444500"/>
              <a:gd name="connsiteX1" fmla="*/ 742950 w 742950"/>
              <a:gd name="connsiteY1" fmla="*/ 0 h 444500"/>
              <a:gd name="connsiteX2" fmla="*/ 742950 w 742950"/>
              <a:gd name="connsiteY2" fmla="*/ 444500 h 444500"/>
              <a:gd name="connsiteX3" fmla="*/ 279400 w 742950"/>
              <a:gd name="connsiteY3" fmla="*/ 444500 h 444500"/>
              <a:gd name="connsiteX4" fmla="*/ 0 w 742950"/>
              <a:gd name="connsiteY4" fmla="*/ 444500 h 444500"/>
              <a:gd name="connsiteX5" fmla="*/ 25400 w 742950"/>
              <a:gd name="connsiteY5" fmla="*/ 0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2950" h="444500">
                <a:moveTo>
                  <a:pt x="25400" y="0"/>
                </a:moveTo>
                <a:lnTo>
                  <a:pt x="742950" y="0"/>
                </a:lnTo>
                <a:lnTo>
                  <a:pt x="742950" y="444500"/>
                </a:lnTo>
                <a:lnTo>
                  <a:pt x="279400" y="444500"/>
                </a:lnTo>
                <a:lnTo>
                  <a:pt x="0" y="444500"/>
                </a:lnTo>
                <a:lnTo>
                  <a:pt x="254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8AEC48B-1848-4655-8BDE-A4EED07A6DF8}"/>
              </a:ext>
            </a:extLst>
          </p:cNvPr>
          <p:cNvSpPr txBox="1"/>
          <p:nvPr/>
        </p:nvSpPr>
        <p:spPr>
          <a:xfrm>
            <a:off x="6190099" y="5758203"/>
            <a:ext cx="7198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남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1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8BA30F8-5ACB-46FD-8124-4677FF6309E0}"/>
              </a:ext>
            </a:extLst>
          </p:cNvPr>
          <p:cNvSpPr txBox="1"/>
          <p:nvPr/>
        </p:nvSpPr>
        <p:spPr>
          <a:xfrm>
            <a:off x="6876276" y="5841464"/>
            <a:ext cx="7236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여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1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124DFDFA-15F6-4F26-B4A9-74C5747C0657}"/>
              </a:ext>
            </a:extLst>
          </p:cNvPr>
          <p:cNvSpPr/>
          <p:nvPr/>
        </p:nvSpPr>
        <p:spPr>
          <a:xfrm>
            <a:off x="4350787" y="1365500"/>
            <a:ext cx="1180610" cy="26704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환자휴게공간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1A37384-7845-4E1C-A9C0-C7DA70FA9A6A}"/>
              </a:ext>
            </a:extLst>
          </p:cNvPr>
          <p:cNvSpPr txBox="1"/>
          <p:nvPr/>
        </p:nvSpPr>
        <p:spPr>
          <a:xfrm>
            <a:off x="4752872" y="596165"/>
            <a:ext cx="1115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홀 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2BA69C7-0CBB-4BC6-A675-DD3A2C0F28FB}"/>
              </a:ext>
            </a:extLst>
          </p:cNvPr>
          <p:cNvSpPr txBox="1"/>
          <p:nvPr/>
        </p:nvSpPr>
        <p:spPr>
          <a:xfrm>
            <a:off x="4486042" y="-32254"/>
            <a:ext cx="115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↑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직원식당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D0B1BF53-9550-423D-B1CD-4C9671FD2433}"/>
              </a:ext>
            </a:extLst>
          </p:cNvPr>
          <p:cNvSpPr/>
          <p:nvPr/>
        </p:nvSpPr>
        <p:spPr>
          <a:xfrm>
            <a:off x="5499100" y="2985934"/>
            <a:ext cx="233296" cy="9625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DA5228A-E8C4-450D-8685-DAEA21AF9204}"/>
              </a:ext>
            </a:extLst>
          </p:cNvPr>
          <p:cNvSpPr txBox="1"/>
          <p:nvPr/>
        </p:nvSpPr>
        <p:spPr>
          <a:xfrm>
            <a:off x="5497356" y="3015988"/>
            <a:ext cx="235040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안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내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데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스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0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크</a:t>
            </a:r>
            <a:endParaRPr lang="en-US" altLang="ko-KR" sz="105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4CA6206F-8E3B-48FD-9EB9-CC4EA6F71B53}"/>
              </a:ext>
            </a:extLst>
          </p:cNvPr>
          <p:cNvSpPr/>
          <p:nvPr/>
        </p:nvSpPr>
        <p:spPr>
          <a:xfrm>
            <a:off x="5581804" y="2642204"/>
            <a:ext cx="657844" cy="267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6A27E7F7-ED9D-4ED2-8257-DA44CD57EADF}"/>
              </a:ext>
            </a:extLst>
          </p:cNvPr>
          <p:cNvSpPr/>
          <p:nvPr/>
        </p:nvSpPr>
        <p:spPr>
          <a:xfrm>
            <a:off x="5575454" y="4032555"/>
            <a:ext cx="664194" cy="267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4A7FF9F-5565-4C8E-A4F7-69CBD2520E15}"/>
              </a:ext>
            </a:extLst>
          </p:cNvPr>
          <p:cNvSpPr txBox="1"/>
          <p:nvPr/>
        </p:nvSpPr>
        <p:spPr>
          <a:xfrm>
            <a:off x="5504187" y="4057389"/>
            <a:ext cx="872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1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E7DA64-9194-4F1A-AA3E-DB31211CC777}"/>
              </a:ext>
            </a:extLst>
          </p:cNvPr>
          <p:cNvSpPr txBox="1"/>
          <p:nvPr/>
        </p:nvSpPr>
        <p:spPr>
          <a:xfrm>
            <a:off x="5485137" y="2637039"/>
            <a:ext cx="872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1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1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20761EA8-BF12-427C-A360-58CAFF43B8CD}"/>
              </a:ext>
            </a:extLst>
          </p:cNvPr>
          <p:cNvSpPr/>
          <p:nvPr/>
        </p:nvSpPr>
        <p:spPr>
          <a:xfrm>
            <a:off x="4449166" y="751202"/>
            <a:ext cx="613853" cy="285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AA5679-2F06-40CC-BBFE-27A60A70F244}"/>
              </a:ext>
            </a:extLst>
          </p:cNvPr>
          <p:cNvSpPr txBox="1"/>
          <p:nvPr/>
        </p:nvSpPr>
        <p:spPr>
          <a:xfrm>
            <a:off x="4181876" y="694836"/>
            <a:ext cx="11156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편의점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FB95D1DE-E69A-4FAE-84F9-F5EAC81B1C58}"/>
              </a:ext>
            </a:extLst>
          </p:cNvPr>
          <p:cNvSpPr/>
          <p:nvPr/>
        </p:nvSpPr>
        <p:spPr>
          <a:xfrm>
            <a:off x="5480851" y="4800239"/>
            <a:ext cx="421350" cy="56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D808BE7-4B06-4D47-BE41-1D4414C37E93}"/>
              </a:ext>
            </a:extLst>
          </p:cNvPr>
          <p:cNvSpPr txBox="1"/>
          <p:nvPr/>
        </p:nvSpPr>
        <p:spPr>
          <a:xfrm>
            <a:off x="5106149" y="4905158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EV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8F2943A6-3909-42E4-A096-C4518FBEF43A}"/>
              </a:ext>
            </a:extLst>
          </p:cNvPr>
          <p:cNvSpPr/>
          <p:nvPr/>
        </p:nvSpPr>
        <p:spPr>
          <a:xfrm>
            <a:off x="4449166" y="1657894"/>
            <a:ext cx="1017276" cy="4200348"/>
          </a:xfrm>
          <a:prstGeom prst="rect">
            <a:avLst/>
          </a:prstGeom>
          <a:solidFill>
            <a:srgbClr val="FF0000">
              <a:alpha val="50000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b="1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D17E3D0-42E3-4532-988A-0EB24B322C79}"/>
              </a:ext>
            </a:extLst>
          </p:cNvPr>
          <p:cNvSpPr txBox="1"/>
          <p:nvPr/>
        </p:nvSpPr>
        <p:spPr>
          <a:xfrm>
            <a:off x="4374566" y="3662646"/>
            <a:ext cx="11156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해당</a:t>
            </a:r>
            <a:endParaRPr lang="en-US" altLang="ko-KR" sz="1800" b="1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8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공간에만</a:t>
            </a:r>
            <a:endParaRPr lang="en-US" altLang="ko-KR" sz="1800" b="1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8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 설치</a:t>
            </a:r>
            <a:endParaRPr lang="en-US" altLang="ko-KR" sz="1800" b="1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800" b="1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가능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DCAB6A-7061-4A72-8B64-75DBD9E1CAFE}"/>
              </a:ext>
            </a:extLst>
          </p:cNvPr>
          <p:cNvSpPr txBox="1"/>
          <p:nvPr/>
        </p:nvSpPr>
        <p:spPr>
          <a:xfrm>
            <a:off x="457037" y="1632545"/>
            <a:ext cx="326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- 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빨간색 음영에만 부스 설치 가능</a:t>
            </a:r>
            <a:endParaRPr lang="en-US" altLang="ko-KR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2A4E07-EF2E-4C03-9980-A3E1F2365177}"/>
              </a:ext>
            </a:extLst>
          </p:cNvPr>
          <p:cNvSpPr txBox="1"/>
          <p:nvPr/>
        </p:nvSpPr>
        <p:spPr>
          <a:xfrm>
            <a:off x="457037" y="2001877"/>
            <a:ext cx="3120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- 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설치 공간은 환자 휴게공간</a:t>
            </a:r>
            <a:endParaRPr lang="en-US" altLang="ko-KR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  (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편의점 앞</a:t>
            </a:r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을 넘지 않도록 함</a:t>
            </a:r>
            <a:endParaRPr lang="en-US" altLang="ko-KR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21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10A402-732E-493A-86A5-6DA022E9A7E0}"/>
              </a:ext>
            </a:extLst>
          </p:cNvPr>
          <p:cNvSpPr txBox="1"/>
          <p:nvPr/>
        </p:nvSpPr>
        <p:spPr>
          <a:xfrm>
            <a:off x="1041633" y="2875002"/>
            <a:ext cx="10108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 설치 </a:t>
            </a:r>
            <a:r>
              <a:rPr lang="ko-KR" altLang="en-US" sz="66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개수별</a:t>
            </a:r>
            <a:r>
              <a:rPr lang="ko-KR" altLang="en-US" sz="66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도면 예시</a:t>
            </a:r>
          </a:p>
        </p:txBody>
      </p:sp>
    </p:spTree>
    <p:extLst>
      <p:ext uri="{BB962C8B-B14F-4D97-AF65-F5344CB8AC3E}">
        <p14:creationId xmlns:p14="http://schemas.microsoft.com/office/powerpoint/2010/main" val="2999448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34" y="510192"/>
            <a:ext cx="9706332" cy="6858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283200" y="2844800"/>
            <a:ext cx="1930400" cy="165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512733" y="677334"/>
            <a:ext cx="4284134" cy="1735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512733" y="364066"/>
            <a:ext cx="5389148" cy="2013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866467" y="4927600"/>
            <a:ext cx="1487893" cy="172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477932" y="4986866"/>
            <a:ext cx="1016001" cy="8720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742266" y="3242733"/>
            <a:ext cx="5588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637867" y="3437467"/>
            <a:ext cx="5588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725332" y="4986866"/>
            <a:ext cx="694268" cy="7535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073401" y="922867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편의점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0333" y="1307588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공조실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7932" y="3496860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1133" y="5551500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44066" y="5238233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19" name="직사각형 18"/>
          <p:cNvSpPr/>
          <p:nvPr/>
        </p:nvSpPr>
        <p:spPr>
          <a:xfrm rot="484713">
            <a:off x="3488266" y="6626626"/>
            <a:ext cx="4182534" cy="50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135970" y="677334"/>
            <a:ext cx="313267" cy="1058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2920998" y="82476"/>
            <a:ext cx="1303869" cy="5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649134" y="699913"/>
            <a:ext cx="115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홀 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96733" y="102457"/>
            <a:ext cx="115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↑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직원식당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4938" y="1662963"/>
            <a:ext cx="248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부스규격</a:t>
            </a:r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3m X 3m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8212666" y="2189061"/>
            <a:ext cx="1075268" cy="4613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 rot="948594">
            <a:off x="6921418" y="2917565"/>
            <a:ext cx="1075268" cy="7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 rot="20697629">
            <a:off x="7194916" y="3624299"/>
            <a:ext cx="742546" cy="7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7372037" y="3244897"/>
            <a:ext cx="742546" cy="9228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449236" y="2849281"/>
            <a:ext cx="994829" cy="27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4306076" y="2851013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407714" y="4227653"/>
            <a:ext cx="994829" cy="27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4269191" y="4226294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926774" y="3177237"/>
            <a:ext cx="800517" cy="9904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3968807" y="3131658"/>
            <a:ext cx="1151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안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내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데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스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419600" y="4985509"/>
            <a:ext cx="421350" cy="5659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4089401" y="5081323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EV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073523" y="5918031"/>
            <a:ext cx="694268" cy="323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5845865" y="5937137"/>
            <a:ext cx="660642" cy="43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4828117" y="5932634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남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18364" y="5987842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여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7760" y="1987174"/>
            <a:ext cx="4031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부스설치 위치</a:t>
            </a:r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1~15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번 구역</a:t>
            </a:r>
            <a:endParaRPr lang="en-US" altLang="ko-KR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525227" y="467240"/>
            <a:ext cx="2107903" cy="922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 설치 </a:t>
            </a:r>
            <a:endParaRPr lang="en-US" altLang="ko-KR" sz="2400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위치도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328088" y="1523999"/>
            <a:ext cx="896779" cy="34598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환자휴게공간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4783596" y="3155727"/>
            <a:ext cx="462381" cy="1025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7822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0" r="25845"/>
          <a:stretch/>
        </p:blipFill>
        <p:spPr>
          <a:xfrm>
            <a:off x="2949861" y="490206"/>
            <a:ext cx="5708106" cy="695902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5283200" y="2844800"/>
            <a:ext cx="1930400" cy="1686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4512733" y="677334"/>
            <a:ext cx="4284134" cy="1735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4512733" y="364066"/>
            <a:ext cx="5389148" cy="2013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6914719" y="5015418"/>
            <a:ext cx="1341187" cy="17212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5502646" y="5030218"/>
            <a:ext cx="1060882" cy="911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742266" y="3242733"/>
            <a:ext cx="5588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6637867" y="3437467"/>
            <a:ext cx="5588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3733570" y="5082191"/>
            <a:ext cx="694268" cy="519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3073401" y="922867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편의점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30333" y="1307588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공조실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7932" y="3496860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82437" y="5717697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1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57354" y="5330601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2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강당</a:t>
            </a:r>
          </a:p>
        </p:txBody>
      </p:sp>
      <p:sp>
        <p:nvSpPr>
          <p:cNvPr id="19" name="직사각형 18"/>
          <p:cNvSpPr/>
          <p:nvPr/>
        </p:nvSpPr>
        <p:spPr>
          <a:xfrm rot="484713">
            <a:off x="3488266" y="6626626"/>
            <a:ext cx="4182534" cy="50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4144208" y="627906"/>
            <a:ext cx="313267" cy="1058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2920998" y="82476"/>
            <a:ext cx="1303869" cy="539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3649134" y="699913"/>
            <a:ext cx="115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홀 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496733" y="102457"/>
            <a:ext cx="1151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↑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4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직원식당</a:t>
            </a:r>
            <a:endParaRPr lang="en-US" altLang="ko-KR" sz="14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4938" y="1662963"/>
            <a:ext cx="2480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부스규격</a:t>
            </a:r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2.5m X 2.5m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8212666" y="2189061"/>
            <a:ext cx="1075268" cy="4613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 rot="948594">
            <a:off x="7257795" y="3000847"/>
            <a:ext cx="1075268" cy="7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 rot="20697629">
            <a:off x="7194916" y="3673727"/>
            <a:ext cx="742546" cy="7800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7279044" y="3168475"/>
            <a:ext cx="933622" cy="10685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449236" y="2849281"/>
            <a:ext cx="994829" cy="274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4306076" y="2851013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407714" y="4227653"/>
            <a:ext cx="994829" cy="274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4269191" y="4226294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현곡홀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 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입구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926774" y="3256037"/>
            <a:ext cx="800517" cy="869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3992834" y="3180302"/>
            <a:ext cx="1151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안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내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데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스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1200" dirty="0" err="1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크</a:t>
            </a:r>
            <a:endParaRPr lang="en-US" altLang="ko-KR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427838" y="5041555"/>
            <a:ext cx="421350" cy="5600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TextBox 39"/>
          <p:cNvSpPr txBox="1"/>
          <p:nvPr/>
        </p:nvSpPr>
        <p:spPr>
          <a:xfrm>
            <a:off x="4053136" y="5146474"/>
            <a:ext cx="1151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EV</a:t>
            </a:r>
            <a:endParaRPr lang="ko-KR" altLang="en-US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5005534" y="5985073"/>
            <a:ext cx="778956" cy="323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직사각형 41"/>
          <p:cNvSpPr/>
          <p:nvPr/>
        </p:nvSpPr>
        <p:spPr>
          <a:xfrm>
            <a:off x="5865936" y="5985073"/>
            <a:ext cx="708161" cy="431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4835755" y="6014764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남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614679" y="6067804"/>
            <a:ext cx="1151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화장실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</a:t>
            </a:r>
            <a:r>
              <a:rPr lang="ko-KR" altLang="en-US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여</a:t>
            </a:r>
            <a:r>
              <a:rPr lang="en-US" altLang="ko-KR" sz="120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)</a:t>
            </a:r>
            <a:endParaRPr lang="ko-KR" altLang="en-US" sz="1200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7760" y="1987174"/>
            <a:ext cx="4031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부스설치 위치</a:t>
            </a:r>
            <a:r>
              <a:rPr lang="en-US" altLang="ko-KR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: 1~27</a:t>
            </a:r>
            <a:r>
              <a:rPr lang="ko-KR" altLang="en-US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번 구역</a:t>
            </a:r>
            <a:endParaRPr lang="en-US" altLang="ko-KR" dirty="0"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525227" y="467240"/>
            <a:ext cx="2107903" cy="922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부스 설치 </a:t>
            </a:r>
            <a:endParaRPr lang="en-US" altLang="ko-KR" sz="2400" dirty="0">
              <a:solidFill>
                <a:schemeClr val="tx1"/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위치도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328088" y="1523999"/>
            <a:ext cx="972978" cy="34598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" dirty="0"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환자휴게공간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4783596" y="3188043"/>
            <a:ext cx="462381" cy="993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489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150</Words>
  <Application>Microsoft Office PowerPoint</Application>
  <PresentationFormat>와이드스크린</PresentationFormat>
  <Paragraphs>77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8" baseType="lpstr">
      <vt:lpstr>KoPub돋움체 Bold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Administrator</cp:lastModifiedBy>
  <cp:revision>16</cp:revision>
  <cp:lastPrinted>2025-04-11T01:34:28Z</cp:lastPrinted>
  <dcterms:created xsi:type="dcterms:W3CDTF">2025-04-11T01:27:50Z</dcterms:created>
  <dcterms:modified xsi:type="dcterms:W3CDTF">2026-08-12T01:14:26Z</dcterms:modified>
</cp:coreProperties>
</file>